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92" r:id="rId3"/>
    <p:sldId id="284" r:id="rId4"/>
    <p:sldId id="285" r:id="rId5"/>
    <p:sldId id="286" r:id="rId6"/>
    <p:sldId id="287" r:id="rId7"/>
    <p:sldId id="288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Streaming Data Processor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In-flight </a:t>
            </a:r>
            <a:r>
              <a:rPr lang="en-US" dirty="0"/>
              <a:t>Data Analysis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Streaming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always in motion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persisted only in few use cases otherwise just flowing through components present in the system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2740026"/>
            <a:ext cx="5029200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609600" y="6218238"/>
            <a:ext cx="662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Altered version, original concept : </a:t>
            </a:r>
            <a:r>
              <a:rPr lang="en-IN" altLang="en-US" sz="1800" dirty="0"/>
              <a:t>Andrew G. </a:t>
            </a:r>
            <a:r>
              <a:rPr lang="en-IN" altLang="en-US" sz="1800" dirty="0" err="1"/>
              <a:t>Psaltis</a:t>
            </a:r>
            <a:endParaRPr lang="en-I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6068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Push – Pull Mechanism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Collection tier pushes the data into the messaging tier</a:t>
            </a:r>
          </a:p>
          <a:p>
            <a:r>
              <a:rPr lang="en-US" dirty="0"/>
              <a:t>Analysis tier pulls the data from the messaging tier</a:t>
            </a:r>
          </a:p>
          <a:p>
            <a:r>
              <a:rPr lang="en-US" dirty="0"/>
              <a:t>As fast as possible </a:t>
            </a:r>
          </a:p>
          <a:p>
            <a:endParaRPr lang="en-US" dirty="0"/>
          </a:p>
          <a:p>
            <a:r>
              <a:rPr lang="en-US" dirty="0"/>
              <a:t>Key point – Analysis tier should be able to cope up with Collection tier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57" y="3465513"/>
            <a:ext cx="5638800" cy="263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609600" y="6218238"/>
            <a:ext cx="662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Altered version, original concept : </a:t>
            </a:r>
            <a:r>
              <a:rPr lang="en-IN" altLang="en-US" sz="1800" dirty="0"/>
              <a:t>Andrew G. </a:t>
            </a:r>
            <a:r>
              <a:rPr lang="en-IN" altLang="en-US" sz="1800" dirty="0" err="1"/>
              <a:t>Psaltis</a:t>
            </a:r>
            <a:endParaRPr lang="en-I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Continuous </a:t>
            </a:r>
            <a:r>
              <a:rPr lang="en-US" dirty="0"/>
              <a:t>Query Model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Continuously collect the streaming data from external system</a:t>
            </a:r>
          </a:p>
          <a:p>
            <a:r>
              <a:rPr lang="en-US" dirty="0"/>
              <a:t>Phrase a continuous query like fetch sum(sales) </a:t>
            </a:r>
          </a:p>
          <a:p>
            <a:r>
              <a:rPr lang="en-US" dirty="0"/>
              <a:t>Register the continuous query to determine the sum(sales)</a:t>
            </a:r>
          </a:p>
          <a:p>
            <a:r>
              <a:rPr lang="en-US" dirty="0"/>
              <a:t>Query will be executing continuously either based on events arrival or after certain time period</a:t>
            </a:r>
          </a:p>
          <a:p>
            <a:r>
              <a:rPr lang="en-US" dirty="0"/>
              <a:t>Fetch the results, analyze it and take decision based on it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Process of query execution in Streaming system</a:t>
            </a:r>
          </a:p>
          <a:p>
            <a:endParaRPr lang="en-IN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766445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5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Distributed </a:t>
            </a:r>
            <a:r>
              <a:rPr lang="en-US" altLang="en-US" dirty="0"/>
              <a:t>stream processing architecture</a:t>
            </a:r>
            <a:br>
              <a:rPr lang="en-US" alt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Generalized Architecture</a:t>
            </a:r>
          </a:p>
          <a:p>
            <a:endParaRPr lang="en-US" dirty="0"/>
          </a:p>
          <a:p>
            <a:r>
              <a:rPr lang="en-US" dirty="0"/>
              <a:t>Usually has three common parts 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Driver / Manager to which the program is submitted for the execution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Nodes in cluster which actually executes the program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Data sources are input to the programs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4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Distributed </a:t>
            </a:r>
            <a:r>
              <a:rPr lang="en-US" altLang="en-US" dirty="0"/>
              <a:t>stream processing architecture(2)</a:t>
            </a:r>
            <a:br>
              <a:rPr lang="en-US" alt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General Streaming analysis architecture</a:t>
            </a:r>
          </a:p>
          <a:p>
            <a:endParaRPr lang="en-IN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9" y="1756356"/>
            <a:ext cx="9144000" cy="41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Distributed </a:t>
            </a:r>
            <a:r>
              <a:rPr lang="en-US" altLang="en-US" dirty="0"/>
              <a:t>stream processing architecture(3)</a:t>
            </a:r>
            <a:br>
              <a:rPr lang="en-US" altLang="en-US" dirty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/>
          </a:bodyPr>
          <a:lstStyle/>
          <a:p>
            <a:r>
              <a:rPr lang="en-US" dirty="0"/>
              <a:t>Application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program that is interested in doing the analysis of streaming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/>
              <a:t>Application Driver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Interface between the application and streaming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Communicates with streaming </a:t>
            </a:r>
            <a:r>
              <a:rPr lang="en-US" dirty="0" smtClean="0"/>
              <a:t>manager</a:t>
            </a:r>
          </a:p>
          <a:p>
            <a:endParaRPr lang="en-US" dirty="0"/>
          </a:p>
          <a:p>
            <a:r>
              <a:rPr lang="en-US" dirty="0"/>
              <a:t>Streaming Manager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Controls the life cycle of the job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Gets actually work done from the </a:t>
            </a:r>
            <a:r>
              <a:rPr lang="en-US" dirty="0" smtClean="0"/>
              <a:t>workers</a:t>
            </a:r>
          </a:p>
          <a:p>
            <a:endParaRPr lang="en-US" dirty="0"/>
          </a:p>
          <a:p>
            <a:r>
              <a:rPr lang="en-US" dirty="0"/>
              <a:t>Stream Processor / Workers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Actually does the job execution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Gets data from the data sources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General Streaming analysis architecture components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672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/>
              <a:t>session</a:t>
            </a:r>
            <a:r>
              <a:rPr lang="en-US" dirty="0" smtClean="0"/>
              <a:t>: Storage </a:t>
            </a:r>
            <a:r>
              <a:rPr lang="en-US"/>
              <a:t>for </a:t>
            </a:r>
            <a:r>
              <a:rPr lang="en-US" smtClean="0"/>
              <a:t>Streaming </a:t>
            </a:r>
            <a:r>
              <a:rPr lang="en-US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3164</TotalTime>
  <Words>254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Streaming Data Processor</vt:lpstr>
      <vt:lpstr> In-flight Data Analysis </vt:lpstr>
      <vt:lpstr> Data Push – Pull Mechanism </vt:lpstr>
      <vt:lpstr> Continuous Query Model </vt:lpstr>
      <vt:lpstr> Distributed stream processing architecture </vt:lpstr>
      <vt:lpstr> Distributed stream processing architecture(2) </vt:lpstr>
      <vt:lpstr>  Distributed stream processing architecture(3) 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2019-08-19T10:27:55Z</dcterms:modified>
</cp:coreProperties>
</file>